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-kruf.midural.ru/article/show/id/1034" TargetMode="External"/><Relationship Id="rId2" Type="http://schemas.openxmlformats.org/officeDocument/2006/relationships/hyperlink" Target="https://go-kruf.midural.ru/article/show/id/1033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o-kruf.midural.ru/article/show/id/109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-kruf.midural.ru/article/show/id/236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C9840F-17D0-4F70-8552-1186E1B85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Отчет о выполнении в 202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ru-RU" dirty="0">
                <a:solidFill>
                  <a:srgbClr val="FF0000"/>
                </a:solidFill>
              </a:rPr>
              <a:t> году плана мероприятий по противодействию коррупции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C6E762-171B-44CE-A8C9-99A346782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5003800"/>
            <a:ext cx="6400800" cy="7874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Городской округ Красноуфимск Свердловской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70341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28D55-1D1E-4A1D-B798-64D011C3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25074"/>
            <a:ext cx="10058400" cy="60610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Нормативные правовые акты Городского округа Красноуфимск в сфере противодействия коррупции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F8E8F4-F397-453F-8CF0-82C5D55CA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434516"/>
            <a:ext cx="10058399" cy="5176009"/>
          </a:xfrm>
        </p:spPr>
        <p:txBody>
          <a:bodyPr>
            <a:normAutofit/>
          </a:bodyPr>
          <a:lstStyle/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 противодействию коррупции городского округа Красноуфимск на 2021-2024 гг. утвержден постановлением Главы городского округа Красноуфимск от 05.05.2021 года № 316.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25.12.2020 № 843 Об утверждении Положения о представлении гражданами, претендующими на замещение должностей муниципальной службы городского округа Красноуфимск, и муниципальными служащими городского округа Красноуфимск сведений о доходах, расходах, об имуществе и обязательствах имущественного характера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11.08.2021 № 578 Постановление О мероприятиях, направленных на выявление личной заинтересованности муниципальных служащих городского округа Красноуфимск, замещающих должности муниципальной службы в органах местного самоуправления городского округа Красноуфимск, которая приводит или может привести к конфликту интересов при осуществлении закупок товаров, работ, услуг для обеспечения нужд органов местного самоуправления городского округа Красноуфимск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07.06.2023 № 562 О внесении изменений в постановление Главы городского округа Красноуфимск от 20.10.2017 г. № 1038 «Об утверждении перечня муниципальных должностей, должностей муниципальной службы в органах местного самоуправления городского округа Красноуфимск, замещение которых связано с коррупционными рисками»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16.03.2021 № 192 О предоставлении уведомлений о цифровых финансовых активах, цифровых правах, включающих одновременно цифровые финансовые активы и иные цифровые права, утилитарных цифровых правах и цифровой валюте (при их наличии)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16.12.2020 № 800 О внесении изменений в Порядок размещения сведений о доходах, расходах, об имуществе и обязательствах имущественного характера муниципальных служащих, замещающих должности муниципальной службы в городском округе Красноуфимск и членов их семей на официальном сайте администрации городского округа Красноуфимск и предоставления этих сведений средствам массовой информации для опубликования, утвержденный постановлением Главы городского округа Красноуфимск от 05.02.2018 г. № 91</a:t>
            </a:r>
          </a:p>
          <a:p>
            <a:pPr marL="228600" indent="-228600" algn="just">
              <a:buAutoNum type="arabicPeriod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ГО Красноуфимск от 27.11.2020 № 745 О внесении изменений в Порядок уведомления представителя нанимателя о фактах обращения в целях склонения к совершению коррупционных правонарушений муниципальными служащими городского округа Красноуфимск, утвержденный постановление Главы городского округа Красноуфимск от 06.05.2020 г. № 290</a:t>
            </a:r>
          </a:p>
          <a:p>
            <a:pPr algn="just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Постановление Главы ГО Красноуфимск от 21.02.2023 г. № 61 </a:t>
            </a:r>
            <a:r>
              <a:rPr lang="ru-RU" sz="1000" kern="100" dirty="0">
                <a:solidFill>
                  <a:schemeClr val="tx1"/>
                </a:solidFill>
                <a:effectLst/>
                <a:latin typeface="Liberation Serif" panose="02020603050405020304" pitchFamily="18" charset="0"/>
                <a:ea typeface="Times New Roman" panose="02020603050405020304" pitchFamily="18" charset="0"/>
              </a:rPr>
              <a:t>Об утверждении порядка уведомления руководителями муниципальных учреждений (предприятий) городского округа Красноуфимск о возникновении личной заинтересованности при осуществлении трудовых обязанностей, которая приводит или может привести к конфликту интересов»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Иные нормативные правовые акты размещены на официальном сайте муниципального образования ГО Красноуфимск (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https://go-kruf.midural.ru/article/show/id/10197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28600" indent="-228600" algn="just">
              <a:buAutoNum type="arabicPeriod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5419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7EE77-DC1C-456D-BFFD-FB3A3015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55103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Коллегиальные органы координирующие деятельность в сфере противодействия коррупции в ГО Красноуфимск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40F71E-B2A8-457B-97A2-9F213450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350628"/>
            <a:ext cx="8535988" cy="4635383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Межведомственная комиссия по координации деятельности в сфере противодействия коррупции</a:t>
            </a:r>
          </a:p>
          <a:p>
            <a:pPr marL="457200" indent="-457200" algn="just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соблюдению требований к служебному поведению муниципальных служащих и урегулированию конфликта интересов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Информация о деятельности коллегиальных органов размещена на официальном сайте муниципального образования городского округа Красноуфимск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https://go-kruf.midural.ru/article/show/id/1033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https://go-kruf.midural.ru/article/show/id/1034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0584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6B101-396C-4C7E-9379-993A4CBCC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10393"/>
            <a:ext cx="10058400" cy="553207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План по противодействию коррупции на территории ГО Красноуфимск на 2021-2024 годы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CE70A2-1DE9-4184-89F7-0730C2012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098958"/>
            <a:ext cx="8535988" cy="4895442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 противодействию коррупции на территории городского округа Красноуфимск утвержден Постановлением Главы городского округа Красноуфимск от 05.05.2021 года № 316. План размещен на официальном сайте муниципального образования ГО Красноуфимск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https://go-kruf.midural.ru/article/show/id/109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Утвержденный план содержит 40 мероприятий и 9 целевых показателей. Ответственными исполнителями мероприятий Плана являются органы местного самоуправления городского округа Красноуфимск, их должностные лица, а также руководители муниципальных учреждений и предприятий.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91773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3C5BE-2417-4FC3-B4FC-073F3F2E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68448"/>
            <a:ext cx="10058400" cy="59515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Целевые показатели Плана мероприятий по противодействию коррупции в ГО Красноуфимск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34C1D0-9944-445A-AE78-1AB36101A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973122"/>
            <a:ext cx="10058400" cy="5746459"/>
          </a:xfrm>
        </p:spPr>
        <p:txBody>
          <a:bodyPr>
            <a:normAutofit fontScale="70000" lnSpcReduction="20000"/>
          </a:bodyPr>
          <a:lstStyle/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Проведение заседаний комиссии по координации работы по противодействию коррупции в городском округе Красноуфимск – не менее 4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Доля рассмотренных на заседаниях комиссии по соблюдению требований к служебному поведению и урегулированию конфликта интересов фактов несоблюдения муниципальными служащими ограничений, запретов и требований к служебному поведению от общего количества выявленных фактов несоблюдения муниципальными служащими ограничений, запретов и требований к служебному поведению- 100%;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Осуществление контроля в сфере закупок для муниципальных нужд путем проведения плановых и внеплановых проверок- не менее 1 раза в квартал;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Доля принятых в текущем году муниципальных нормативных правовых актов, в отношении которых была проведена антикоррупционная экспертиза, от общего количества принятых в текущем году муниципальных нормативных правовых актов – 100%;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Проведение антикоррупционных мониторингов на территории городском округе Красноуфимск – 4;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Доля муниципальных служащих органов местного самоуправления городском округе Красноуфимск, представивших сведения о доходах, расходах, об имуществе и обязательствах имущественного характера, от общего количества муниципальных служащих органов местного самоуправления городском округе Красноуфимск, замещающих на 31 декабря 202</a:t>
            </a:r>
            <a:r>
              <a:rPr 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 должности, осуществление полномочий по которым влечет за собой обязанность представлять такие сведения – 100%;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Доля руководителей муниципальных учреждений и предприятий городском округе Красноуфимск, представивших сведения о доходах, об имуществе и обязательствах имущественного характера, от общего количества руководителей муниципальных учреждений и предприятий городском округе Красноуфимск – 100%;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Доля муниципальных служащих органов местного самоуправления городском округе Красноуфимск, в отношении которых опубликованы представленные ими сведения о доходах, расходах, об имуществе и обязательствах имущественного характера, от общего количества лиц, обязанных представить сведения о доходах, расходах, об имуществе и обязательствах имущественного характера, подлежащие опубликованию- 100%;</a:t>
            </a:r>
          </a:p>
          <a:p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Доля руководителей муниципальных учреждений и предприятий городском округе Красноуфимск, в отношении которых опубликованы сведения о доходах, об имуществе и обязательствах имущественного характера, от общего количества руководителей муниципальных учреждений и предприятий городском округе Красноуфимск, представивших сведения о доходах, об имуществе и обязательствах имущественного характера – 100%.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202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 целевые показатели Плана исполнены на 100%, мероприятия реализованы в полном объеме.</a:t>
            </a:r>
          </a:p>
        </p:txBody>
      </p:sp>
    </p:spTree>
    <p:extLst>
      <p:ext uri="{BB962C8B-B14F-4D97-AF65-F5344CB8AC3E}">
        <p14:creationId xmlns:p14="http://schemas.microsoft.com/office/powerpoint/2010/main" val="38589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CD4B8-4B5D-4AB4-8B29-7491EF65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26503"/>
            <a:ext cx="10058400" cy="637097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Исполнение мероприятий плана муниципальными служащими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2037C4-08F5-48FA-907A-B8E2E37C0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031846"/>
            <a:ext cx="9416133" cy="4962554"/>
          </a:xfrm>
        </p:spPr>
        <p:txBody>
          <a:bodyPr>
            <a:normAutofit/>
          </a:bodyPr>
          <a:lstStyle/>
          <a:p>
            <a:pPr algn="just"/>
            <a:r>
              <a:rPr lang="ru-RU" sz="1200" dirty="0"/>
              <a:t>  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органах местного самоуправления городского округа Красноуфимск осуществляет деятельность 7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служащих (АППГ -7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В должностные обязанности 1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служащих входит участие в мероприятиях по противодействию коррупции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АППГ- 14). Данные муниципальные служащие прошли повышение квалификации по этому направлению деятельности. В 2023 году впервые на муниципальную службу поступили 5 сотрудников (АППГ -6). Все из вновь поступивших муниципальных служащих ознакомлены с нормативными правовыми актами в сфере противодействия коррупции и прошли соответствующие инструктажи. 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2023 году 100% муниципальных служащих предоставлены сведения о доходах, расходах, об имуществе и обязательствах имущественного характера. При проведении проверки выявлены нарушения при предоставлении деклараций. К дисциплинарной ответственности привлечен 1 муниципальный служащий. Подготовлены материалы для проведения обучения муниципальных служащих с целью недопущения нарушений при заполнении и представлении деклараций.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2023 году два муниципальных служащих осуществляли иную оплачиваемую деятельность. Соответствующие уведомления от муниципальных служащих в 2023 году поступили в установленном порядке.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2023 году поступило 3 уведомления от граждан ранее замещавших должности муниципальной службы, включенные в перечни должностей, установленные нормативными правовыми актами Российской Федерации, в отношении которых установлена обязанность в течение двух лет после увольнения с муниципальной службы, направлять уведомление для получения согласия комиссии по соблюдению требований к служебному поведению муниципальных служащих и урегулированию конфликта интересов на замещение ими на условиях трудового договора должности в организации и (или) выполнения в данной организации работы на условиях гражданско-правового договора, если отдельные функции муниципального (административного) управления данной организацией входили в их должностные (служебные) обязанности.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2023 году информации о фактах коррупции в отношении муниципальных служащих органов местного самоуправления городского округа Красноуфимск не поступало.</a:t>
            </a:r>
          </a:p>
        </p:txBody>
      </p:sp>
    </p:spTree>
    <p:extLst>
      <p:ext uri="{BB962C8B-B14F-4D97-AF65-F5344CB8AC3E}">
        <p14:creationId xmlns:p14="http://schemas.microsoft.com/office/powerpoint/2010/main" val="313259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6164E-DA79-44C0-97C2-3210B2E4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51670"/>
            <a:ext cx="10058400" cy="61193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Взаимодействие с институтами гражданского общества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6AE523-5D34-4AF1-A61D-EADB460D5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956345"/>
            <a:ext cx="9793638" cy="5038055"/>
          </a:xfrm>
        </p:spPr>
        <p:txBody>
          <a:bodyPr>
            <a:noAutofit/>
          </a:bodyPr>
          <a:lstStyle/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взаимодействие с Общественной палатой городского округа Красноуфимск.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положениями Федерального закона от 09.02.2009 года № 8-ФЗ «Об обеспечении доступа к информации о деятельности государственных органов и органов местного самоуправления» размещение информации осуществляется на официальном сайте муниципального образования городской округ Красноуфимск (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go-kruf.midural.ru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 личный прием граждан Главой городского округа Красноуфимск каждый понедельник с 14 часов 00 минут, заместителями Главы городского округа Красноуфимск ежедневно в соответствии с графиком приема.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проектов муниципальных нормативных правовых актов размещаются на официальном сайте городского округа Красноуфимск в целях проведения независимой правовой и антикоррупционной экспертизы (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https://go-kruf.midural.ru/article/show/id/236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заключенным соглашением 100% муниципальных нормативных правовых актов направляются в адрес Красноуфимского межрайонного прокурора.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муниципальных нормативных правовых актов доступны для проведения независимой антикоррупционной экспертизы экспертами аккредитованными Министерством юстиции РФ.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 телефон доверия для граждан тел: 8(34394)7-20-01. В здании администрации размещен ящик для направления информации по фактам коррупции, а также информационные стенды. На официальном сайте реализована возможность направления обращений граждан в электронном виде.</a:t>
            </a:r>
            <a:endParaRPr lang="en-US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проводится социологический опрос населения.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Заключено соглашение с МФЦ в части оказания наиболее востребованных муниципальных услуг.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действующим законодательством проводятся публичные слушания и общественные обсуждения по наиболее значимым вопросам и вопросам по которым действующим законодательством предусмотрено их проведение.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ОРВ проектов муниципальных нормативных правовых актов затрагивающих интересы предпринимательского сообщества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https://go-kruf.midural.ru/article/show/id/10397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598066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</TotalTime>
  <Words>1538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Century Gothic</vt:lpstr>
      <vt:lpstr>Liberation Serif</vt:lpstr>
      <vt:lpstr>Times New Roman</vt:lpstr>
      <vt:lpstr>Wingdings 3</vt:lpstr>
      <vt:lpstr>Сектор</vt:lpstr>
      <vt:lpstr>Отчет о выполнении в 2023 году плана мероприятий по противодействию коррупции</vt:lpstr>
      <vt:lpstr>Нормативные правовые акты Городского округа Красноуфимск в сфере противодействия коррупции</vt:lpstr>
      <vt:lpstr>Коллегиальные органы координирующие деятельность в сфере противодействия коррупции в ГО Красноуфимск</vt:lpstr>
      <vt:lpstr>План по противодействию коррупции на территории ГО Красноуфимск на 2021-2024 годы</vt:lpstr>
      <vt:lpstr>Целевые показатели Плана мероприятий по противодействию коррупции в ГО Красноуфимск</vt:lpstr>
      <vt:lpstr>Исполнение мероприятий плана муниципальными служащими</vt:lpstr>
      <vt:lpstr>Взаимодействие с институтами гражданского общества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выполнении в 2021 году плана мероприятий по противодействию коррупции</dc:title>
  <dc:creator>Shahbanov RO</dc:creator>
  <cp:lastModifiedBy>IT</cp:lastModifiedBy>
  <cp:revision>7</cp:revision>
  <dcterms:created xsi:type="dcterms:W3CDTF">2022-02-01T04:54:00Z</dcterms:created>
  <dcterms:modified xsi:type="dcterms:W3CDTF">2024-02-01T05:09:43Z</dcterms:modified>
</cp:coreProperties>
</file>